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1pPr>
    <a:lvl2pPr marL="0" marR="0" indent="4572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2pPr>
    <a:lvl3pPr marL="0" marR="0" indent="9144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3pPr>
    <a:lvl4pPr marL="0" marR="0" indent="13716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4pPr>
    <a:lvl5pPr marL="0" marR="0" indent="18288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5pPr>
    <a:lvl6pPr marL="0" marR="0" indent="22860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6pPr>
    <a:lvl7pPr marL="0" marR="0" indent="27432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7pPr>
    <a:lvl8pPr marL="0" marR="0" indent="32004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8pPr>
    <a:lvl9pPr marL="0" marR="0" indent="36576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D5D5D5"/>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Row>
  </a:tblStyle>
  <a:tblStyle styleId="{C7B018BB-80A7-4F77-B60F-C8B233D01FF8}"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D5D5D5"/>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2">
              <a:hueOff val="-357243"/>
              <a:satOff val="7293"/>
              <a:lumOff val="8906"/>
            </a:schemeClr>
          </a:solidFill>
        </a:fill>
      </a:tcStyle>
    </a:firstRow>
  </a:tblStyle>
  <a:tblStyle styleId="{EEE7283C-3CF3-47DC-8721-378D4A62B228}"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D5D5D5"/>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3">
              <a:satOff val="1412"/>
              <a:lumOff val="16412"/>
            </a:schemeClr>
          </a:solidFill>
        </a:fill>
      </a:tcStyle>
    </a:firstCol>
    <a:lastRow>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6E937E"/>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AF7E9"/>
          </a:solidFill>
        </a:fill>
      </a:tcStyle>
    </a:wholeTbl>
    <a:band2H>
      <a:tcTxStyle b="def" i="def"/>
      <a:tcStyle>
        <a:tcBdr/>
        <a:fill>
          <a:solidFill>
            <a:srgbClr val="FFF171"/>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A51B"/>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AF7E9"/>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4">
              <a:hueOff val="103425"/>
              <a:satOff val="-7243"/>
              <a:lumOff val="9921"/>
            </a:schemeClr>
          </a:solidFill>
        </a:fill>
      </a:tcStyle>
    </a:firstRow>
  </a:tblStyle>
  <a:tblStyle styleId="{33BA23B1-9221-436E-865A-0063620EA4FD}"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chemeClr val="accent5"/>
          </a:solidFill>
        </a:fill>
      </a:tcStyle>
    </a:band2H>
    <a:firstCol>
      <a:tcTxStyle b="on" i="off">
        <a:font>
          <a:latin typeface="Graphik Semibold"/>
          <a:ea typeface="Graphik Semibold"/>
          <a:cs typeface="Graphik Semi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5">
              <a:lumOff val="-14283"/>
            </a:schemeClr>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5">
              <a:satOff val="-6299"/>
              <a:lumOff val="-32309"/>
            </a:schemeClr>
          </a:solidFill>
        </a:fill>
      </a:tcStyle>
    </a:firstRow>
  </a:tblStyle>
  <a:tblStyle styleId="{2708684C-4D16-4618-839F-0558EEFCDFE6}"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EDEEEE"/>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5D5D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pn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6500" y="12268950"/>
            <a:ext cx="21971000" cy="660401"/>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Author and Date</a:t>
            </a:r>
          </a:p>
        </p:txBody>
      </p:sp>
      <p:sp>
        <p:nvSpPr>
          <p:cNvPr id="12" name="Body Level One…"/>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Presentation Subtitle</a:t>
            </a:r>
          </a:p>
          <a:p>
            <a:pPr lvl="1"/>
            <a:r>
              <a:t/>
            </a:r>
          </a:p>
          <a:p>
            <a:pPr lvl="2"/>
            <a:r>
              <a:t/>
            </a:r>
          </a:p>
          <a:p>
            <a:pPr lvl="3"/>
            <a:r>
              <a:t/>
            </a:r>
          </a:p>
          <a:p>
            <a:pPr lvl="4"/>
            <a:r>
              <a:t/>
            </a:r>
          </a:p>
        </p:txBody>
      </p:sp>
      <p:sp>
        <p:nvSpPr>
          <p:cNvPr id="13" name="Presentation Title"/>
          <p:cNvSpPr txBox="1"/>
          <p:nvPr>
            <p:ph type="title" hasCustomPrompt="1"/>
          </p:nvPr>
        </p:nvSpPr>
        <p:spPr>
          <a:xfrm>
            <a:off x="1206500" y="2616200"/>
            <a:ext cx="21971004" cy="4648200"/>
          </a:xfrm>
          <a:prstGeom prst="rect">
            <a:avLst/>
          </a:prstGeom>
        </p:spPr>
        <p:txBody>
          <a:bodyPr anchor="b"/>
          <a:lstStyle>
            <a:lvl1pPr defTabSz="355600">
              <a:defRPr spc="-119" sz="12000"/>
            </a:lvl1pPr>
          </a:lstStyle>
          <a:p>
            <a:pPr/>
            <a:r>
              <a:t>Presentation Title</a:t>
            </a:r>
          </a:p>
        </p:txBody>
      </p:sp>
      <p:sp>
        <p:nvSpPr>
          <p:cNvPr id="14" name="Slide Number"/>
          <p:cNvSpPr txBox="1"/>
          <p:nvPr>
            <p:ph type="sldNum" sz="quarter" idx="2"/>
          </p:nvPr>
        </p:nvSpPr>
        <p:spPr>
          <a:xfrm>
            <a:off x="23558499" y="1246072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9"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100" name="Slide Title"/>
          <p:cNvSpPr txBox="1"/>
          <p:nvPr>
            <p:ph type="title" hasCustomPrompt="1"/>
          </p:nvPr>
        </p:nvSpPr>
        <p:spPr>
          <a:prstGeom prst="rect">
            <a:avLst/>
          </a:prstGeom>
        </p:spPr>
        <p:txBody>
          <a:bodyPr/>
          <a:lstStyle/>
          <a:p>
            <a:pPr/>
            <a:r>
              <a:t>Slide 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8" name="Agenda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Agenda Subtitle</a:t>
            </a:r>
          </a:p>
        </p:txBody>
      </p:sp>
      <p:sp>
        <p:nvSpPr>
          <p:cNvPr id="109" name="Body Level One…"/>
          <p:cNvSpPr txBox="1"/>
          <p:nvPr>
            <p:ph type="body" idx="1" hasCustomPrompt="1"/>
          </p:nvPr>
        </p:nvSpPr>
        <p:spPr>
          <a:prstGeom prst="rect">
            <a:avLst/>
          </a:prstGeom>
        </p:spPr>
        <p:txBody>
          <a:bodyPr/>
          <a:lstStyle>
            <a:lvl1pPr marL="0" indent="0">
              <a:spcBef>
                <a:spcPts val="6000"/>
              </a:spcBef>
              <a:buSzTx/>
              <a:buNone/>
              <a:defRPr sz="5000"/>
            </a:lvl1pPr>
            <a:lvl2pPr marL="0" indent="457200">
              <a:spcBef>
                <a:spcPts val="6000"/>
              </a:spcBef>
              <a:buSzTx/>
              <a:buNone/>
              <a:defRPr sz="5000"/>
            </a:lvl2pPr>
            <a:lvl3pPr marL="0" indent="914400">
              <a:spcBef>
                <a:spcPts val="6000"/>
              </a:spcBef>
              <a:buSzTx/>
              <a:buNone/>
              <a:defRPr sz="5000"/>
            </a:lvl3pPr>
            <a:lvl4pPr marL="0" indent="1371600">
              <a:spcBef>
                <a:spcPts val="6000"/>
              </a:spcBef>
              <a:buSzTx/>
              <a:buNone/>
              <a:defRPr sz="5000"/>
            </a:lvl4pPr>
            <a:lvl5pPr marL="0" indent="1828800">
              <a:spcBef>
                <a:spcPts val="6000"/>
              </a:spcBef>
              <a:buSzTx/>
              <a:buNone/>
              <a:defRPr sz="5000"/>
            </a:lvl5pPr>
          </a:lstStyle>
          <a:p>
            <a:pPr/>
            <a:r>
              <a:t>Agenda Topics</a:t>
            </a:r>
          </a:p>
          <a:p>
            <a:pPr lvl="1"/>
            <a:r>
              <a:t/>
            </a:r>
          </a:p>
          <a:p>
            <a:pPr lvl="2"/>
            <a:r>
              <a:t/>
            </a:r>
          </a:p>
          <a:p>
            <a:pPr lvl="3"/>
            <a:r>
              <a:t/>
            </a:r>
          </a:p>
          <a:p>
            <a:pPr lvl="4"/>
            <a:r>
              <a:t/>
            </a:r>
          </a:p>
        </p:txBody>
      </p:sp>
      <p:sp>
        <p:nvSpPr>
          <p:cNvPr id="110" name="Agenda Title"/>
          <p:cNvSpPr txBox="1"/>
          <p:nvPr>
            <p:ph type="title" hasCustomPrompt="1"/>
          </p:nvPr>
        </p:nvSpPr>
        <p:spPr>
          <a:prstGeom prst="rect">
            <a:avLst/>
          </a:prstGeom>
        </p:spPr>
        <p:txBody>
          <a:bodyPr/>
          <a:lstStyle/>
          <a:p>
            <a:pPr/>
            <a:r>
              <a:t>Agenda Title</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06500" y="4191000"/>
            <a:ext cx="21971000" cy="4089400"/>
          </a:xfrm>
          <a:prstGeom prst="rect">
            <a:avLst/>
          </a:prstGeom>
        </p:spPr>
        <p:txBody>
          <a:bodyPr anchor="ctr"/>
          <a:lstStyle>
            <a:lvl1pPr marL="0" indent="0" algn="ctr" defTabSz="2438400">
              <a:lnSpc>
                <a:spcPct val="90000"/>
              </a:lnSpc>
              <a:spcBef>
                <a:spcPts val="0"/>
              </a:spcBef>
              <a:buSzTx/>
              <a:buNone/>
              <a:defRPr spc="-119" sz="12000">
                <a:latin typeface="+mn-lt"/>
                <a:ea typeface="+mn-ea"/>
                <a:cs typeface="+mn-cs"/>
                <a:sym typeface="Produkt Extralight"/>
              </a:defRPr>
            </a:lvl1pPr>
            <a:lvl2pPr marL="0" indent="457200" algn="ctr" defTabSz="2438400">
              <a:lnSpc>
                <a:spcPct val="90000"/>
              </a:lnSpc>
              <a:spcBef>
                <a:spcPts val="0"/>
              </a:spcBef>
              <a:buSzTx/>
              <a:buNone/>
              <a:defRPr spc="-119" sz="12000">
                <a:latin typeface="+mn-lt"/>
                <a:ea typeface="+mn-ea"/>
                <a:cs typeface="+mn-cs"/>
                <a:sym typeface="Produkt Extralight"/>
              </a:defRPr>
            </a:lvl2pPr>
            <a:lvl3pPr marL="0" indent="914400" algn="ctr" defTabSz="2438400">
              <a:lnSpc>
                <a:spcPct val="90000"/>
              </a:lnSpc>
              <a:spcBef>
                <a:spcPts val="0"/>
              </a:spcBef>
              <a:buSzTx/>
              <a:buNone/>
              <a:defRPr spc="-119" sz="12000">
                <a:latin typeface="+mn-lt"/>
                <a:ea typeface="+mn-ea"/>
                <a:cs typeface="+mn-cs"/>
                <a:sym typeface="Produkt Extralight"/>
              </a:defRPr>
            </a:lvl3pPr>
            <a:lvl4pPr marL="0" indent="1371600" algn="ctr" defTabSz="2438400">
              <a:lnSpc>
                <a:spcPct val="90000"/>
              </a:lnSpc>
              <a:spcBef>
                <a:spcPts val="0"/>
              </a:spcBef>
              <a:buSzTx/>
              <a:buNone/>
              <a:defRPr spc="-119" sz="12000">
                <a:latin typeface="+mn-lt"/>
                <a:ea typeface="+mn-ea"/>
                <a:cs typeface="+mn-cs"/>
                <a:sym typeface="Produkt Extralight"/>
              </a:defRPr>
            </a:lvl4pPr>
            <a:lvl5pPr marL="0" indent="1828800" algn="ctr" defTabSz="2438400">
              <a:lnSpc>
                <a:spcPct val="90000"/>
              </a:lnSpc>
              <a:spcBef>
                <a:spcPts val="0"/>
              </a:spcBef>
              <a:buSzTx/>
              <a:buNone/>
              <a:defRPr spc="-119" sz="12000">
                <a:latin typeface="+mn-lt"/>
                <a:ea typeface="+mn-ea"/>
                <a:cs typeface="+mn-cs"/>
                <a:sym typeface="Produkt Extralight"/>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Body Level One…"/>
          <p:cNvSpPr txBox="1"/>
          <p:nvPr>
            <p:ph type="body" idx="1" hasCustomPrompt="1"/>
          </p:nvPr>
        </p:nvSpPr>
        <p:spPr>
          <a:xfrm>
            <a:off x="1206500" y="1206500"/>
            <a:ext cx="21971000" cy="7353300"/>
          </a:xfrm>
          <a:prstGeom prst="rect">
            <a:avLst/>
          </a:prstGeom>
        </p:spPr>
        <p:txBody>
          <a:bodyPr anchor="b"/>
          <a:lstStyle>
            <a:lvl1pPr marL="0" indent="0" algn="ctr" defTabSz="2438400">
              <a:lnSpc>
                <a:spcPct val="90000"/>
              </a:lnSpc>
              <a:spcBef>
                <a:spcPts val="0"/>
              </a:spcBef>
              <a:buSzTx/>
              <a:buNone/>
              <a:defRPr spc="-1750" sz="35000">
                <a:latin typeface="+mn-lt"/>
                <a:ea typeface="+mn-ea"/>
                <a:cs typeface="+mn-cs"/>
                <a:sym typeface="Produkt Extralight"/>
              </a:defRPr>
            </a:lvl1pPr>
            <a:lvl2pPr marL="0" indent="457200" algn="ctr" defTabSz="2438400">
              <a:lnSpc>
                <a:spcPct val="90000"/>
              </a:lnSpc>
              <a:spcBef>
                <a:spcPts val="0"/>
              </a:spcBef>
              <a:buSzTx/>
              <a:buNone/>
              <a:defRPr spc="-1750" sz="35000">
                <a:latin typeface="+mn-lt"/>
                <a:ea typeface="+mn-ea"/>
                <a:cs typeface="+mn-cs"/>
                <a:sym typeface="Produkt Extralight"/>
              </a:defRPr>
            </a:lvl2pPr>
            <a:lvl3pPr marL="0" indent="914400" algn="ctr" defTabSz="2438400">
              <a:lnSpc>
                <a:spcPct val="90000"/>
              </a:lnSpc>
              <a:spcBef>
                <a:spcPts val="0"/>
              </a:spcBef>
              <a:buSzTx/>
              <a:buNone/>
              <a:defRPr spc="-1750" sz="35000">
                <a:latin typeface="+mn-lt"/>
                <a:ea typeface="+mn-ea"/>
                <a:cs typeface="+mn-cs"/>
                <a:sym typeface="Produkt Extralight"/>
              </a:defRPr>
            </a:lvl3pPr>
            <a:lvl4pPr marL="0" indent="1371600" algn="ctr" defTabSz="2438400">
              <a:lnSpc>
                <a:spcPct val="90000"/>
              </a:lnSpc>
              <a:spcBef>
                <a:spcPts val="0"/>
              </a:spcBef>
              <a:buSzTx/>
              <a:buNone/>
              <a:defRPr spc="-1750" sz="35000">
                <a:latin typeface="+mn-lt"/>
                <a:ea typeface="+mn-ea"/>
                <a:cs typeface="+mn-cs"/>
                <a:sym typeface="Produkt Extralight"/>
              </a:defRPr>
            </a:lvl4pPr>
            <a:lvl5pPr marL="0" indent="1828800" algn="ctr" defTabSz="2438400">
              <a:lnSpc>
                <a:spcPct val="90000"/>
              </a:lnSpc>
              <a:spcBef>
                <a:spcPts val="0"/>
              </a:spcBef>
              <a:buSzTx/>
              <a:buNone/>
              <a:defRPr spc="-1750" sz="35000">
                <a:latin typeface="+mn-lt"/>
                <a:ea typeface="+mn-ea"/>
                <a:cs typeface="+mn-cs"/>
                <a:sym typeface="Produkt Extralight"/>
              </a:defRPr>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06500" y="8128000"/>
            <a:ext cx="21971000" cy="1079500"/>
          </a:xfrm>
          <a:prstGeom prst="rect">
            <a:avLst/>
          </a:prstGeom>
        </p:spPr>
        <p:txBody>
          <a:bodyPr lIns="45719" tIns="45719" rIns="45719" bIns="45719"/>
          <a:lstStyle>
            <a:lvl1pPr marL="0" indent="0" algn="ctr" defTabSz="825500">
              <a:lnSpc>
                <a:spcPct val="90000"/>
              </a:lnSpc>
              <a:spcBef>
                <a:spcPts val="0"/>
              </a:spcBef>
              <a:buSzTx/>
              <a:buNone/>
              <a:defRPr spc="-55" sz="5500">
                <a:latin typeface="+mn-lt"/>
                <a:ea typeface="+mn-ea"/>
                <a:cs typeface="+mn-cs"/>
                <a:sym typeface="Produkt Extralight"/>
              </a:defRPr>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5" name="Attribution"/>
          <p:cNvSpPr txBox="1"/>
          <p:nvPr>
            <p:ph type="body" sz="quarter" idx="21" hasCustomPrompt="1"/>
          </p:nvPr>
        </p:nvSpPr>
        <p:spPr>
          <a:xfrm>
            <a:off x="5461000" y="9563100"/>
            <a:ext cx="13728700" cy="698500"/>
          </a:xfrm>
          <a:prstGeom prst="rect">
            <a:avLst/>
          </a:prstGeom>
        </p:spPr>
        <p:txBody>
          <a:bodyPr lIns="45719" tIns="45719" rIns="45719" bIns="45719"/>
          <a:lstStyle>
            <a:lvl1pPr marL="0" indent="0" defTabSz="825500">
              <a:spcBef>
                <a:spcPts val="0"/>
              </a:spcBef>
              <a:buSzTx/>
              <a:buNone/>
              <a:defRPr sz="3600">
                <a:latin typeface="Produkt Light"/>
                <a:ea typeface="Produkt Light"/>
                <a:cs typeface="Produkt Light"/>
                <a:sym typeface="Produkt Light"/>
              </a:defRPr>
            </a:lvl1pPr>
          </a:lstStyle>
          <a:p>
            <a:pPr/>
            <a:r>
              <a:t>Attribution</a:t>
            </a:r>
          </a:p>
        </p:txBody>
      </p:sp>
      <p:sp>
        <p:nvSpPr>
          <p:cNvPr id="136" name="Body Level One…"/>
          <p:cNvSpPr txBox="1"/>
          <p:nvPr>
            <p:ph type="body" sz="quarter" idx="1" hasCustomPrompt="1"/>
          </p:nvPr>
        </p:nvSpPr>
        <p:spPr>
          <a:xfrm>
            <a:off x="5194300" y="4165600"/>
            <a:ext cx="13995400" cy="4432300"/>
          </a:xfrm>
          <a:prstGeom prst="rect">
            <a:avLst/>
          </a:prstGeom>
        </p:spPr>
        <p:txBody>
          <a:bodyPr anchor="b"/>
          <a:lstStyle>
            <a:lvl1pPr marL="254000" indent="-254000" defTabSz="2438400">
              <a:lnSpc>
                <a:spcPct val="90000"/>
              </a:lnSpc>
              <a:spcBef>
                <a:spcPts val="0"/>
              </a:spcBef>
              <a:buSzTx/>
              <a:buNone/>
              <a:defRPr spc="-93" sz="9300">
                <a:latin typeface="+mn-lt"/>
                <a:ea typeface="+mn-ea"/>
                <a:cs typeface="+mn-cs"/>
                <a:sym typeface="Produkt Extralight"/>
              </a:defRPr>
            </a:lvl1pPr>
            <a:lvl2pPr marL="254000" indent="203200" defTabSz="2438400">
              <a:lnSpc>
                <a:spcPct val="90000"/>
              </a:lnSpc>
              <a:spcBef>
                <a:spcPts val="0"/>
              </a:spcBef>
              <a:buSzTx/>
              <a:buNone/>
              <a:defRPr spc="-93" sz="9300">
                <a:latin typeface="+mn-lt"/>
                <a:ea typeface="+mn-ea"/>
                <a:cs typeface="+mn-cs"/>
                <a:sym typeface="Produkt Extralight"/>
              </a:defRPr>
            </a:lvl2pPr>
            <a:lvl3pPr marL="254000" indent="660400" defTabSz="2438400">
              <a:lnSpc>
                <a:spcPct val="90000"/>
              </a:lnSpc>
              <a:spcBef>
                <a:spcPts val="0"/>
              </a:spcBef>
              <a:buSzTx/>
              <a:buNone/>
              <a:defRPr spc="-93" sz="9300">
                <a:latin typeface="+mn-lt"/>
                <a:ea typeface="+mn-ea"/>
                <a:cs typeface="+mn-cs"/>
                <a:sym typeface="Produkt Extralight"/>
              </a:defRPr>
            </a:lvl3pPr>
            <a:lvl4pPr marL="254000" indent="1117600" defTabSz="2438400">
              <a:lnSpc>
                <a:spcPct val="90000"/>
              </a:lnSpc>
              <a:spcBef>
                <a:spcPts val="0"/>
              </a:spcBef>
              <a:buSzTx/>
              <a:buNone/>
              <a:defRPr spc="-93" sz="9300">
                <a:latin typeface="+mn-lt"/>
                <a:ea typeface="+mn-ea"/>
                <a:cs typeface="+mn-cs"/>
                <a:sym typeface="Produkt Extralight"/>
              </a:defRPr>
            </a:lvl4pPr>
            <a:lvl5pPr marL="254000" indent="1574800" defTabSz="2438400">
              <a:lnSpc>
                <a:spcPct val="90000"/>
              </a:lnSpc>
              <a:spcBef>
                <a:spcPts val="0"/>
              </a:spcBef>
              <a:buSzTx/>
              <a:buNone/>
              <a:defRPr spc="-93" sz="9300">
                <a:latin typeface="+mn-lt"/>
                <a:ea typeface="+mn-ea"/>
                <a:cs typeface="+mn-cs"/>
                <a:sym typeface="Produkt Extralight"/>
              </a:defRPr>
            </a:lvl5pPr>
          </a:lstStyle>
          <a:p>
            <a:pPr/>
            <a:r>
              <a:t>“Notable Quote”</a:t>
            </a:r>
          </a:p>
          <a:p>
            <a:pPr lvl="1"/>
            <a:r>
              <a:t/>
            </a:r>
          </a:p>
          <a:p>
            <a:pPr lvl="2"/>
            <a:r>
              <a:t/>
            </a:r>
          </a:p>
          <a:p>
            <a:pPr lvl="3"/>
            <a:r>
              <a:t/>
            </a:r>
          </a:p>
          <a:p>
            <a:pPr lvl="4"/>
            <a:r>
              <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4" name="Corridor of an open-air stone building under a pink and purple sky"/>
          <p:cNvSpPr/>
          <p:nvPr>
            <p:ph type="pic" sz="quarter" idx="21"/>
          </p:nvPr>
        </p:nvSpPr>
        <p:spPr>
          <a:xfrm>
            <a:off x="1257300" y="3213100"/>
            <a:ext cx="7289800" cy="7289800"/>
          </a:xfrm>
          <a:prstGeom prst="rect">
            <a:avLst/>
          </a:prstGeom>
        </p:spPr>
        <p:txBody>
          <a:bodyPr lIns="91439" tIns="45719" rIns="91439" bIns="45719">
            <a:noAutofit/>
          </a:bodyPr>
          <a:lstStyle/>
          <a:p>
            <a:pPr/>
          </a:p>
        </p:txBody>
      </p:sp>
      <p:sp>
        <p:nvSpPr>
          <p:cNvPr id="145" name="Black and white close-up of a curved roof"/>
          <p:cNvSpPr/>
          <p:nvPr>
            <p:ph type="pic" sz="half" idx="22"/>
          </p:nvPr>
        </p:nvSpPr>
        <p:spPr>
          <a:xfrm>
            <a:off x="6577500" y="3632200"/>
            <a:ext cx="11228999" cy="6451600"/>
          </a:xfrm>
          <a:prstGeom prst="rect">
            <a:avLst/>
          </a:prstGeom>
        </p:spPr>
        <p:txBody>
          <a:bodyPr lIns="91439" tIns="45719" rIns="91439" bIns="45719">
            <a:noAutofit/>
          </a:bodyPr>
          <a:lstStyle/>
          <a:p>
            <a:pPr/>
          </a:p>
        </p:txBody>
      </p:sp>
      <p:sp>
        <p:nvSpPr>
          <p:cNvPr id="146" name="Low angle view of a metal spiral staircase"/>
          <p:cNvSpPr/>
          <p:nvPr>
            <p:ph type="pic" sz="quarter" idx="23"/>
          </p:nvPr>
        </p:nvSpPr>
        <p:spPr>
          <a:xfrm>
            <a:off x="14643100" y="3632200"/>
            <a:ext cx="9677400" cy="6451600"/>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FFFFFF"/>
        </a:solidFill>
      </p:bgPr>
    </p:bg>
    <p:spTree>
      <p:nvGrpSpPr>
        <p:cNvPr id="1" name=""/>
        <p:cNvGrpSpPr/>
        <p:nvPr/>
      </p:nvGrpSpPr>
      <p:grpSpPr>
        <a:xfrm>
          <a:off x="0" y="0"/>
          <a:ext cx="0" cy="0"/>
          <a:chOff x="0" y="0"/>
          <a:chExt cx="0" cy="0"/>
        </a:xfrm>
      </p:grpSpPr>
      <p:sp>
        <p:nvSpPr>
          <p:cNvPr id="154" name="Futuristic, white corridor with shadows"/>
          <p:cNvSpPr/>
          <p:nvPr>
            <p:ph type="pic" idx="21"/>
          </p:nvPr>
        </p:nvSpPr>
        <p:spPr>
          <a:xfrm>
            <a:off x="-38100" y="-520700"/>
            <a:ext cx="24447500" cy="14763310"/>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FFFFFF"/>
        </a:solidFill>
      </p:bgPr>
    </p:bg>
    <p:spTree>
      <p:nvGrpSpPr>
        <p:cNvPr id="1" name=""/>
        <p:cNvGrpSpPr/>
        <p:nvPr/>
      </p:nvGrpSpPr>
      <p:grpSpPr>
        <a:xfrm>
          <a:off x="0" y="0"/>
          <a:ext cx="0" cy="0"/>
          <a:chOff x="0" y="0"/>
          <a:chExt cx="0" cy="0"/>
        </a:xfrm>
      </p:grpSpPr>
      <p:sp>
        <p:nvSpPr>
          <p:cNvPr id="21" name="Curved, white arches on a grey reflective floor"/>
          <p:cNvSpPr/>
          <p:nvPr>
            <p:ph type="pic" idx="21"/>
          </p:nvPr>
        </p:nvSpPr>
        <p:spPr>
          <a:xfrm>
            <a:off x="-76200" y="-558800"/>
            <a:ext cx="24574500" cy="14839510"/>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06500" y="12268200"/>
            <a:ext cx="21971000" cy="660400"/>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Author and Date</a:t>
            </a:r>
          </a:p>
        </p:txBody>
      </p:sp>
      <p:sp>
        <p:nvSpPr>
          <p:cNvPr id="23" name="Body Level One…"/>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Presentation Subtitle</a:t>
            </a:r>
          </a:p>
          <a:p>
            <a:pPr lvl="1"/>
            <a:r>
              <a:t/>
            </a:r>
          </a:p>
          <a:p>
            <a:pPr lvl="2"/>
            <a:r>
              <a:t/>
            </a:r>
          </a:p>
          <a:p>
            <a:pPr lvl="3"/>
            <a:r>
              <a:t/>
            </a:r>
          </a:p>
          <a:p>
            <a:pPr lvl="4"/>
            <a:r>
              <a:t/>
            </a:r>
          </a:p>
        </p:txBody>
      </p:sp>
      <p:sp>
        <p:nvSpPr>
          <p:cNvPr id="24" name="Presentation Title"/>
          <p:cNvSpPr txBox="1"/>
          <p:nvPr>
            <p:ph type="title" hasCustomPrompt="1"/>
          </p:nvPr>
        </p:nvSpPr>
        <p:spPr>
          <a:xfrm>
            <a:off x="1206500" y="2616200"/>
            <a:ext cx="21971004" cy="4648200"/>
          </a:xfrm>
          <a:prstGeom prst="rect">
            <a:avLst/>
          </a:prstGeom>
        </p:spPr>
        <p:txBody>
          <a:bodyPr anchor="b"/>
          <a:lstStyle>
            <a:lvl1pPr defTabSz="355600">
              <a:defRPr spc="-119" sz="12000"/>
            </a:lvl1pPr>
          </a:lstStyle>
          <a:p>
            <a:pPr/>
            <a:r>
              <a:t>Presentation Title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Low angle view of a tall building with mirrored glass windows"/>
          <p:cNvSpPr/>
          <p:nvPr>
            <p:ph type="pic" idx="21"/>
          </p:nvPr>
        </p:nvSpPr>
        <p:spPr>
          <a:xfrm>
            <a:off x="8140700" y="-1"/>
            <a:ext cx="20574000" cy="13716001"/>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3335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150100"/>
            <a:ext cx="9779000" cy="5385424"/>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43" name="Slide Title"/>
          <p:cNvSpPr txBox="1"/>
          <p:nvPr>
            <p:ph type="title" hasCustomPrompt="1"/>
          </p:nvPr>
        </p:nvSpPr>
        <p:spPr>
          <a:prstGeom prst="rect">
            <a:avLst/>
          </a:prstGeom>
        </p:spPr>
        <p:txBody>
          <a:bodyPr/>
          <a:lstStyle/>
          <a:p>
            <a:pPr/>
            <a:r>
              <a:t>Slide 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Partial view of a ceiling with wood panelling"/>
          <p:cNvSpPr/>
          <p:nvPr>
            <p:ph type="pic" idx="21"/>
          </p:nvPr>
        </p:nvSpPr>
        <p:spPr>
          <a:xfrm>
            <a:off x="9588500" y="-482600"/>
            <a:ext cx="21513800" cy="14300200"/>
          </a:xfrm>
          <a:prstGeom prst="rect">
            <a:avLst/>
          </a:prstGeom>
        </p:spPr>
        <p:txBody>
          <a:bodyPr lIns="91439" tIns="45719" rIns="91439" bIns="45719">
            <a:noAutofit/>
          </a:bodyPr>
          <a:lstStyle/>
          <a:p>
            <a:pPr/>
          </a:p>
        </p:txBody>
      </p:sp>
      <p:sp>
        <p:nvSpPr>
          <p:cNvPr id="61" name="Slide Subtitle"/>
          <p:cNvSpPr txBox="1"/>
          <p:nvPr>
            <p:ph type="body" sz="quarter" idx="22"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62" name="Slide Title"/>
          <p:cNvSpPr txBox="1"/>
          <p:nvPr>
            <p:ph type="title" hasCustomPrompt="1"/>
          </p:nvPr>
        </p:nvSpPr>
        <p:spPr>
          <a:xfrm>
            <a:off x="1206500" y="635000"/>
            <a:ext cx="9779000" cy="1689100"/>
          </a:xfrm>
          <a:prstGeom prst="rect">
            <a:avLst/>
          </a:prstGeom>
        </p:spPr>
        <p:txBody>
          <a:bodyPr/>
          <a:lstStyle/>
          <a:p>
            <a:pPr/>
            <a:r>
              <a:t>Slide Title</a:t>
            </a:r>
          </a:p>
        </p:txBody>
      </p:sp>
      <p:sp>
        <p:nvSpPr>
          <p:cNvPr id="63"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1"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72" name="Slide Title"/>
          <p:cNvSpPr txBox="1"/>
          <p:nvPr>
            <p:ph type="title" hasCustomPrompt="1"/>
          </p:nvPr>
        </p:nvSpPr>
        <p:spPr>
          <a:prstGeom prst="rect">
            <a:avLst/>
          </a:prstGeom>
        </p:spPr>
        <p:txBody>
          <a:bodyPr/>
          <a:lstStyle/>
          <a:p>
            <a:pPr/>
            <a:r>
              <a:t>Slide Title</a:t>
            </a:r>
          </a:p>
        </p:txBody>
      </p:sp>
      <p:sp>
        <p:nvSpPr>
          <p:cNvPr id="73"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1" name="Slide Subtitle"/>
          <p:cNvSpPr txBox="1"/>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82" name="Slide Title"/>
          <p:cNvSpPr txBox="1"/>
          <p:nvPr>
            <p:ph type="title" hasCustomPrompt="1"/>
          </p:nvPr>
        </p:nvSpPr>
        <p:spPr>
          <a:xfrm>
            <a:off x="1206500" y="635000"/>
            <a:ext cx="9779000" cy="1689100"/>
          </a:xfrm>
          <a:prstGeom prst="rect">
            <a:avLst/>
          </a:prstGeom>
        </p:spPr>
        <p:txBody>
          <a:bodyPr/>
          <a:lstStyle/>
          <a:p>
            <a:pPr/>
            <a:r>
              <a:t>Slide Title</a:t>
            </a:r>
          </a:p>
        </p:txBody>
      </p:sp>
      <p:sp>
        <p:nvSpPr>
          <p:cNvPr id="83"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1" name="Section Title"/>
          <p:cNvSpPr txBox="1"/>
          <p:nvPr>
            <p:ph type="title" hasCustomPrompt="1"/>
          </p:nvPr>
        </p:nvSpPr>
        <p:spPr>
          <a:xfrm>
            <a:off x="1206496" y="3911600"/>
            <a:ext cx="21971004" cy="4648200"/>
          </a:xfrm>
          <a:prstGeom prst="rect">
            <a:avLst/>
          </a:prstGeom>
        </p:spPr>
        <p:txBody>
          <a:bodyPr anchor="ctr"/>
          <a:lstStyle>
            <a:lvl1pPr>
              <a:defRPr spc="-119" sz="12000"/>
            </a:lvl1pPr>
          </a:lstStyle>
          <a:p>
            <a:pPr/>
            <a:r>
              <a:t>Section Title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635000"/>
            <a:ext cx="21971000" cy="1689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23558499" y="12458699"/>
            <a:ext cx="388621" cy="429261"/>
          </a:xfrm>
          <a:prstGeom prst="rect">
            <a:avLst/>
          </a:prstGeom>
          <a:ln w="12700">
            <a:miter lim="400000"/>
          </a:ln>
        </p:spPr>
        <p:txBody>
          <a:bodyPr wrap="none" lIns="50800" tIns="50800" rIns="50800" bIns="50800" anchor="b">
            <a:spAutoFit/>
          </a:bodyPr>
          <a:lstStyle>
            <a:lvl1pPr algn="r" defTabSz="584200">
              <a:spcBef>
                <a:spcPts val="0"/>
              </a:spcBef>
              <a:defRPr sz="2000">
                <a:latin typeface="Graphik"/>
                <a:ea typeface="Graphik"/>
                <a:cs typeface="Graphik"/>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1pPr>
      <a:lvl2pPr marL="0" marR="0" indent="4572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2pPr>
      <a:lvl3pPr marL="0" marR="0" indent="9144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3pPr>
      <a:lvl4pPr marL="0" marR="0" indent="13716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4pPr>
      <a:lvl5pPr marL="0" marR="0" indent="18288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5pPr>
      <a:lvl6pPr marL="0" marR="0" indent="22860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6pPr>
      <a:lvl7pPr marL="0" marR="0" indent="27432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7pPr>
      <a:lvl8pPr marL="0" marR="0" indent="32004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8pPr>
      <a:lvl9pPr marL="0" marR="0" indent="36576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9pPr>
    </p:titleStyle>
    <p:bodyStyle>
      <a:lvl1pPr marL="4572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1pPr>
      <a:lvl2pPr marL="9144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2pPr>
      <a:lvl3pPr marL="13716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3pPr>
      <a:lvl4pPr marL="18288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4pPr>
      <a:lvl5pPr marL="22860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5pPr>
      <a:lvl6pPr marL="27432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6pPr>
      <a:lvl7pPr marL="32004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7pPr>
      <a:lvl8pPr marL="36576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8pPr>
      <a:lvl9pPr marL="41148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9pPr>
    </p:bodyStyle>
    <p:otherStyle>
      <a:lvl1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1pPr>
      <a:lvl2pPr marL="0" marR="0" indent="457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2pPr>
      <a:lvl3pPr marL="0" marR="0" indent="914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3pPr>
      <a:lvl4pPr marL="0" marR="0" indent="1371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4pPr>
      <a:lvl5pPr marL="0" marR="0" indent="18288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5pPr>
      <a:lvl6pPr marL="0" marR="0" indent="22860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6pPr>
      <a:lvl7pPr marL="0" marR="0" indent="2743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7pPr>
      <a:lvl8pPr marL="0" marR="0" indent="3200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8pPr>
      <a:lvl9pPr marL="0" marR="0" indent="3657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AYON ARYAN 1RVU23CSE093 ,HARDIK GOEL 1RVU23CSE180,SRISTI LOSALKA 1RVU23CSE472,LAVANYA MEHRISH 1RVU23CSE234"/>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693419">
              <a:defRPr sz="2772"/>
            </a:lvl1pPr>
          </a:lstStyle>
          <a:p>
            <a:pPr/>
            <a:r>
              <a:t>AYON ARYAN 1RVU23CSE093 ,HARDIK GOEL 1RVU23CSE180,SRISTI LOSALKA 1RVU23CSE472,LAVANYA MEHRISH 1RVU23CSE234</a:t>
            </a:r>
          </a:p>
        </p:txBody>
      </p:sp>
      <p:sp>
        <p:nvSpPr>
          <p:cNvPr id="172" name="THE MATH BREAKOUT"/>
          <p:cNvSpPr txBox="1"/>
          <p:nvPr>
            <p:ph type="subTitle" sz="quarter" idx="1"/>
          </p:nvPr>
        </p:nvSpPr>
        <p:spPr>
          <a:prstGeom prst="rect">
            <a:avLst/>
          </a:prstGeom>
        </p:spPr>
        <p:txBody>
          <a:bodyPr/>
          <a:lstStyle/>
          <a:p>
            <a:pPr/>
            <a:r>
              <a:t>THE MATH BREAKOUT</a:t>
            </a:r>
          </a:p>
        </p:txBody>
      </p:sp>
      <p:sp>
        <p:nvSpPr>
          <p:cNvPr id="173" name="ESCAPE EQUATION"/>
          <p:cNvSpPr txBox="1"/>
          <p:nvPr>
            <p:ph type="ctrTitle"/>
          </p:nvPr>
        </p:nvSpPr>
        <p:spPr>
          <a:prstGeom prst="rect">
            <a:avLst/>
          </a:prstGeom>
        </p:spPr>
        <p:txBody>
          <a:bodyPr/>
          <a:lstStyle/>
          <a:p>
            <a:pPr/>
            <a:r>
              <a:t>ESCAPE EQUATION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Overview"/>
          <p:cNvSpPr txBox="1"/>
          <p:nvPr>
            <p:ph type="title"/>
          </p:nvPr>
        </p:nvSpPr>
        <p:spPr>
          <a:prstGeom prst="rect">
            <a:avLst/>
          </a:prstGeom>
        </p:spPr>
        <p:txBody>
          <a:bodyPr/>
          <a:lstStyle>
            <a:lvl1pPr defTabSz="2316479">
              <a:defRPr spc="-95" sz="9500"/>
            </a:lvl1pPr>
          </a:lstStyle>
          <a:p>
            <a:pPr/>
            <a:r>
              <a:t>Overview</a:t>
            </a:r>
          </a:p>
        </p:txBody>
      </p:sp>
      <p:sp>
        <p:nvSpPr>
          <p:cNvPr id="176" name="Welcome to the presentation on our Escape Equation , developed using Python and Flask. This game aims to improve quick math skills by challenging players with random math questions under a time constraint. Players must solve as many problems as possible "/>
          <p:cNvSpPr txBox="1"/>
          <p:nvPr>
            <p:ph type="body" idx="1"/>
          </p:nvPr>
        </p:nvSpPr>
        <p:spPr>
          <a:xfrm>
            <a:off x="1206500" y="3914728"/>
            <a:ext cx="21971000" cy="8589788"/>
          </a:xfrm>
          <a:prstGeom prst="rect">
            <a:avLst/>
          </a:prstGeom>
        </p:spPr>
        <p:txBody>
          <a:bodyPr/>
          <a:lstStyle>
            <a:lvl1pPr marL="452627" indent="-452627" defTabSz="352044">
              <a:spcBef>
                <a:spcPts val="4600"/>
              </a:spcBef>
              <a:defRPr sz="4950"/>
            </a:lvl1pPr>
          </a:lstStyle>
          <a:p>
            <a:pPr/>
            <a:r>
              <a:t>Welcome to the presentation on our Escape Equation , developed using Python and Flask. This game aims to improve quick math skills by challenging players with random math questions under a time constraint. Players must solve as many problems as possible within 30 seconds, covering addition, subtraction, multiplication, and division. The game tracks scores and displays a leaderboard for competitive play. In this presentation, we will explore the game's features, technical implementation, user interface, and potential future enhancements. Join us as we discuss the development process and how this game can make learning math engaging and fast-paced.</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Why We Made IT?"/>
          <p:cNvSpPr txBox="1"/>
          <p:nvPr>
            <p:ph type="title"/>
          </p:nvPr>
        </p:nvSpPr>
        <p:spPr>
          <a:prstGeom prst="rect">
            <a:avLst/>
          </a:prstGeom>
        </p:spPr>
        <p:txBody>
          <a:bodyPr/>
          <a:lstStyle>
            <a:lvl1pPr defTabSz="2316479">
              <a:defRPr spc="-95" sz="9500"/>
            </a:lvl1pPr>
          </a:lstStyle>
          <a:p>
            <a:pPr/>
            <a:r>
              <a:t>Why We Made IT?</a:t>
            </a:r>
          </a:p>
        </p:txBody>
      </p:sp>
      <p:sp>
        <p:nvSpPr>
          <p:cNvPr id="179" name="The aim of creating the Escape Equation is to develop an interactive and engaging tool that helps users enhance their mathematical skills through quick problem-solving under time pressure. By leveraging Python and Flask for the backend, and integrating a"/>
          <p:cNvSpPr txBox="1"/>
          <p:nvPr>
            <p:ph type="body" idx="1"/>
          </p:nvPr>
        </p:nvSpPr>
        <p:spPr>
          <a:prstGeom prst="rect">
            <a:avLst/>
          </a:prstGeom>
        </p:spPr>
        <p:txBody>
          <a:bodyPr/>
          <a:lstStyle>
            <a:lvl1pPr marL="457199" indent="-457199">
              <a:defRPr sz="5100"/>
            </a:lvl1pPr>
          </a:lstStyle>
          <a:p>
            <a:pPr/>
            <a:r>
              <a:t>The aim of creating the Escape Equation is to develop an interactive and engaging tool that helps users enhance their mathematical skills through quick problem-solving under time pressure. By leveraging Python and Flask for the backend, and integrating a leaderboard system, the game not only provides an educational experience but also fosters a competitive environment that motivates users to improve their performance. The project combines software development with educational objectives, aiming to deliver a fun and effective learning platform.</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1" name="Partial view of a ceiling with wood panelling" descr="Partial view of a ceiling with wood panelling"/>
          <p:cNvPicPr>
            <a:picLocks noChangeAspect="1"/>
          </p:cNvPicPr>
          <p:nvPr>
            <p:ph type="pic" idx="21"/>
          </p:nvPr>
        </p:nvPicPr>
        <p:blipFill>
          <a:blip r:embed="rId2">
            <a:extLst/>
          </a:blip>
          <a:srcRect l="16974" t="0" r="16974" b="0"/>
          <a:stretch>
            <a:fillRect/>
          </a:stretch>
        </p:blipFill>
        <p:spPr>
          <a:xfrm>
            <a:off x="12283480" y="464488"/>
            <a:ext cx="11515237" cy="13160272"/>
          </a:xfrm>
          <a:prstGeom prst="rect">
            <a:avLst/>
          </a:prstGeom>
        </p:spPr>
      </p:pic>
      <p:sp>
        <p:nvSpPr>
          <p:cNvPr id="182" name="UI AND UX"/>
          <p:cNvSpPr txBox="1"/>
          <p:nvPr>
            <p:ph type="body" idx="22"/>
          </p:nvPr>
        </p:nvSpPr>
        <p:spPr>
          <a:prstGeom prst="rect">
            <a:avLst/>
          </a:prstGeom>
          <a:extLst>
            <a:ext uri="{C572A759-6A51-4108-AA02-DFA0A04FC94B}">
              <ma14:wrappingTextBoxFlag xmlns:ma14="http://schemas.microsoft.com/office/mac/drawingml/2011/main" val="1"/>
            </a:ext>
          </a:extLst>
        </p:spPr>
        <p:txBody>
          <a:bodyPr/>
          <a:lstStyle/>
          <a:p>
            <a:pPr/>
            <a:r>
              <a:t>UI AND UX</a:t>
            </a:r>
          </a:p>
        </p:txBody>
      </p:sp>
      <p:sp>
        <p:nvSpPr>
          <p:cNvPr id="183" name="User Interface"/>
          <p:cNvSpPr txBox="1"/>
          <p:nvPr>
            <p:ph type="title"/>
          </p:nvPr>
        </p:nvSpPr>
        <p:spPr>
          <a:prstGeom prst="rect">
            <a:avLst/>
          </a:prstGeom>
        </p:spPr>
        <p:txBody>
          <a:bodyPr/>
          <a:lstStyle>
            <a:lvl1pPr defTabSz="2316479">
              <a:defRPr spc="-95" sz="9500"/>
            </a:lvl1pPr>
          </a:lstStyle>
          <a:p>
            <a:pPr/>
            <a:r>
              <a:t>User Interface</a:t>
            </a:r>
          </a:p>
        </p:txBody>
      </p:sp>
      <p:sp>
        <p:nvSpPr>
          <p:cNvPr id="184" name="Our aim was to design a user interface (UI) and user experience (UX) that is intuitive and accessible for both kids and adults. The interface is simple and clean, ensuring that users can easily navigate and focus on the game. We incorporated an inbuilt l"/>
          <p:cNvSpPr txBox="1"/>
          <p:nvPr>
            <p:ph type="body" sz="half" idx="1"/>
          </p:nvPr>
        </p:nvSpPr>
        <p:spPr>
          <a:prstGeom prst="rect">
            <a:avLst/>
          </a:prstGeom>
        </p:spPr>
        <p:txBody>
          <a:bodyPr/>
          <a:lstStyle/>
          <a:p>
            <a:pPr marL="0" indent="0" defTabSz="448055">
              <a:spcBef>
                <a:spcPts val="1100"/>
              </a:spcBef>
              <a:buSzTx/>
              <a:buNone/>
              <a:defRPr sz="3528">
                <a:latin typeface="+mn-lt"/>
                <a:ea typeface="+mn-ea"/>
                <a:cs typeface="+mn-cs"/>
                <a:sym typeface="Produkt Extralight"/>
              </a:defRPr>
            </a:pPr>
            <a:r>
              <a:rPr>
                <a:solidFill>
                  <a:srgbClr val="000000"/>
                </a:solidFill>
              </a:rPr>
              <a:t>Our aim was to design a user interface (UI) and user experience (UX) that is intuitive and accessible for both kids and adults. The interface is simple and clean, ensuring that users can easily navigate and focus on the game. We incorporated an inbuilt leaderboard to track and display scores, fostering a sense of friendly competition among friends and family. This design approach ensures that the game is not only engaging and fun but also user-friendly, encouraging repeated play and continuous improvement in math skills.</a:t>
            </a:r>
            <a:endParaRPr>
              <a:solidFill>
                <a:srgbClr val="000000"/>
              </a:solidFill>
            </a:endParaRPr>
          </a:p>
          <a:p>
            <a:pPr marL="0" indent="0" defTabSz="448055">
              <a:spcBef>
                <a:spcPts val="0"/>
              </a:spcBef>
              <a:buSzTx/>
              <a:buNone/>
              <a:defRPr sz="1176">
                <a:latin typeface="+mn-lt"/>
                <a:ea typeface="+mn-ea"/>
                <a:cs typeface="+mn-cs"/>
                <a:sym typeface="Produkt Extralight"/>
              </a:defRPr>
            </a:pPr>
            <a:endParaRPr>
              <a:solidFill>
                <a:srgbClr val="000000"/>
              </a:solidFill>
            </a:endParaRPr>
          </a:p>
          <a:p>
            <a:pPr marL="0" indent="0" algn="ctr" defTabSz="448055">
              <a:spcBef>
                <a:spcPts val="0"/>
              </a:spcBef>
              <a:buSzTx/>
              <a:buNone/>
              <a:defRPr sz="1078">
                <a:solidFill>
                  <a:srgbClr val="000000">
                    <a:alpha val="84705"/>
                  </a:srgbClr>
                </a:solidFill>
                <a:latin typeface="+mn-lt"/>
                <a:ea typeface="+mn-ea"/>
                <a:cs typeface="+mn-cs"/>
                <a:sym typeface="Produkt Extralight"/>
              </a:defRPr>
            </a:p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FEATURES"/>
          <p:cNvSpPr txBox="1"/>
          <p:nvPr>
            <p:ph type="title"/>
          </p:nvPr>
        </p:nvSpPr>
        <p:spPr>
          <a:prstGeom prst="rect">
            <a:avLst/>
          </a:prstGeom>
        </p:spPr>
        <p:txBody>
          <a:bodyPr/>
          <a:lstStyle>
            <a:lvl1pPr defTabSz="2316479">
              <a:defRPr spc="-95" sz="9500"/>
            </a:lvl1pPr>
          </a:lstStyle>
          <a:p>
            <a:pPr/>
            <a:r>
              <a:t>FEATURES</a:t>
            </a:r>
          </a:p>
        </p:txBody>
      </p:sp>
      <p:sp>
        <p:nvSpPr>
          <p:cNvPr id="187" name="Random Math Questions: The game generates random questions covering addition, subtraction, multiplication, and division, providing a diverse range of problems to solve.…"/>
          <p:cNvSpPr txBox="1"/>
          <p:nvPr>
            <p:ph type="body" idx="1"/>
          </p:nvPr>
        </p:nvSpPr>
        <p:spPr>
          <a:xfrm>
            <a:off x="1206500" y="3611603"/>
            <a:ext cx="21971000" cy="8892913"/>
          </a:xfrm>
          <a:prstGeom prst="rect">
            <a:avLst/>
          </a:prstGeom>
        </p:spPr>
        <p:txBody>
          <a:bodyPr/>
          <a:lstStyle/>
          <a:p>
            <a:pPr indent="-317500" defTabSz="457200">
              <a:spcBef>
                <a:spcPts val="1200"/>
              </a:spcBef>
              <a:buFont typeface="Times Roman"/>
              <a:buAutoNum type="arabicPeriod" startAt="1"/>
              <a:defRPr sz="3200">
                <a:latin typeface="+mn-lt"/>
                <a:ea typeface="+mn-ea"/>
                <a:cs typeface="+mn-cs"/>
                <a:sym typeface="Produkt Extralight"/>
              </a:defRPr>
            </a:pPr>
            <a:r>
              <a:rPr u="sng">
                <a:latin typeface="Produkt Medium"/>
                <a:ea typeface="Produkt Medium"/>
                <a:cs typeface="Produkt Medium"/>
                <a:sym typeface="Produkt Medium"/>
              </a:rPr>
              <a:t>Random Math Questions:</a:t>
            </a:r>
            <a:r>
              <a:t> The game generates random questions covering addition, subtraction, multiplication, and division, providing a diverse range of problems to solve.</a:t>
            </a:r>
          </a:p>
          <a:p>
            <a:pPr indent="-317500" defTabSz="457200">
              <a:spcBef>
                <a:spcPts val="1200"/>
              </a:spcBef>
              <a:buFont typeface="Times Roman"/>
              <a:buAutoNum type="arabicPeriod" startAt="1"/>
              <a:defRPr sz="3200">
                <a:latin typeface="+mn-lt"/>
                <a:ea typeface="+mn-ea"/>
                <a:cs typeface="+mn-cs"/>
                <a:sym typeface="Produkt Extralight"/>
              </a:defRPr>
            </a:pPr>
            <a:r>
              <a:rPr i="1" u="sng">
                <a:latin typeface="Produkt Medium"/>
                <a:ea typeface="Produkt Medium"/>
                <a:cs typeface="Produkt Medium"/>
                <a:sym typeface="Produkt Medium"/>
              </a:rPr>
              <a:t>Timed Gameplay:</a:t>
            </a:r>
            <a:r>
              <a:t> Each game session is limited to 30 seconds, challenging players to solve as many questions as possible within the time frame.</a:t>
            </a:r>
          </a:p>
          <a:p>
            <a:pPr indent="-317500" defTabSz="457200">
              <a:spcBef>
                <a:spcPts val="1200"/>
              </a:spcBef>
              <a:buFont typeface="Times Roman"/>
              <a:buAutoNum type="arabicPeriod" startAt="1"/>
              <a:defRPr sz="3200">
                <a:latin typeface="+mn-lt"/>
                <a:ea typeface="+mn-ea"/>
                <a:cs typeface="+mn-cs"/>
                <a:sym typeface="Produkt Extralight"/>
              </a:defRPr>
            </a:pPr>
            <a:r>
              <a:rPr i="1" u="sng">
                <a:latin typeface="Produkt Medium"/>
                <a:ea typeface="Produkt Medium"/>
                <a:cs typeface="Produkt Medium"/>
                <a:sym typeface="Produkt Medium"/>
              </a:rPr>
              <a:t>Score Tracking:</a:t>
            </a:r>
            <a:r>
              <a:t> Players' scores are tracked in real-time, rewarding correct answers and deducting points for incorrect ones, adding an element of challenge and excitement.</a:t>
            </a:r>
          </a:p>
          <a:p>
            <a:pPr indent="-317500" defTabSz="457200">
              <a:spcBef>
                <a:spcPts val="1200"/>
              </a:spcBef>
              <a:buFont typeface="Times Roman"/>
              <a:buAutoNum type="arabicPeriod" startAt="1"/>
              <a:defRPr sz="3200">
                <a:latin typeface="+mn-lt"/>
                <a:ea typeface="+mn-ea"/>
                <a:cs typeface="+mn-cs"/>
                <a:sym typeface="Produkt Extralight"/>
              </a:defRPr>
            </a:pPr>
            <a:r>
              <a:rPr u="sng">
                <a:latin typeface="Produkt Medium"/>
                <a:ea typeface="Produkt Medium"/>
                <a:cs typeface="Produkt Medium"/>
                <a:sym typeface="Produkt Medium"/>
              </a:rPr>
              <a:t>Inbuilt Leaderboard: </a:t>
            </a:r>
            <a:r>
              <a:t>The game includes a leaderboard that records and displays the top scores, allowing players to compete with friends and family and strive for improvement.</a:t>
            </a:r>
          </a:p>
          <a:p>
            <a:pPr indent="-317500" defTabSz="457200">
              <a:spcBef>
                <a:spcPts val="1200"/>
              </a:spcBef>
              <a:buFont typeface="Times Roman"/>
              <a:buAutoNum type="arabicPeriod" startAt="1"/>
              <a:defRPr sz="3200">
                <a:latin typeface="+mn-lt"/>
                <a:ea typeface="+mn-ea"/>
                <a:cs typeface="+mn-cs"/>
                <a:sym typeface="Produkt Extralight"/>
              </a:defRPr>
            </a:pPr>
            <a:r>
              <a:rPr u="sng">
                <a:latin typeface="Produkt Medium"/>
                <a:ea typeface="Produkt Medium"/>
                <a:cs typeface="Produkt Medium"/>
                <a:sym typeface="Produkt Medium"/>
              </a:rPr>
              <a:t>Simple UI/UX:</a:t>
            </a:r>
            <a:r>
              <a:t> The user interface is designed to be straightforward and easy to use, making it accessible for both kids and adults. Clear visuals and minimalistic design ensure that users can focus on the game itself.</a:t>
            </a:r>
          </a:p>
          <a:p>
            <a:pPr indent="-317500" defTabSz="457200">
              <a:spcBef>
                <a:spcPts val="1200"/>
              </a:spcBef>
              <a:buFont typeface="Times Roman"/>
              <a:buAutoNum type="arabicPeriod" startAt="1"/>
              <a:defRPr sz="3200">
                <a:latin typeface="+mn-lt"/>
                <a:ea typeface="+mn-ea"/>
                <a:cs typeface="+mn-cs"/>
                <a:sym typeface="Produkt Extralight"/>
              </a:defRPr>
            </a:pPr>
            <a:r>
              <a:rPr i="1" u="sng">
                <a:latin typeface="Produkt Medium"/>
                <a:ea typeface="Produkt Medium"/>
                <a:cs typeface="Produkt Medium"/>
                <a:sym typeface="Produkt Medium"/>
              </a:rPr>
              <a:t>Session Management: </a:t>
            </a:r>
            <a:r>
              <a:t>The game maintains session data, such as player name and score, ensuring a seamless experience throughout the gameplay.</a:t>
            </a:r>
          </a:p>
          <a:p>
            <a:pPr indent="-317500" defTabSz="457200">
              <a:spcBef>
                <a:spcPts val="1200"/>
              </a:spcBef>
              <a:buFont typeface="Times Roman"/>
              <a:buAutoNum type="arabicPeriod" startAt="1"/>
              <a:defRPr sz="3200">
                <a:latin typeface="+mn-lt"/>
                <a:ea typeface="+mn-ea"/>
                <a:cs typeface="+mn-cs"/>
                <a:sym typeface="Produkt Extralight"/>
              </a:defRPr>
            </a:pPr>
            <a:r>
              <a:rPr i="1" u="sng">
                <a:latin typeface="Produkt Medium"/>
                <a:ea typeface="Produkt Medium"/>
                <a:cs typeface="Produkt Medium"/>
                <a:sym typeface="Produkt Medium"/>
              </a:rPr>
              <a:t>Database Integration:</a:t>
            </a:r>
            <a:r>
              <a:t> Scores and player information are stored in an SQLite database, enabling persistent tracking and retrieval of high scores.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CONCLUTION"/>
          <p:cNvSpPr txBox="1"/>
          <p:nvPr>
            <p:ph type="title"/>
          </p:nvPr>
        </p:nvSpPr>
        <p:spPr>
          <a:prstGeom prst="rect">
            <a:avLst/>
          </a:prstGeom>
        </p:spPr>
        <p:txBody>
          <a:bodyPr/>
          <a:lstStyle>
            <a:lvl1pPr defTabSz="2316479">
              <a:defRPr spc="-95" sz="9500"/>
            </a:lvl1pPr>
          </a:lstStyle>
          <a:p>
            <a:pPr/>
            <a:r>
              <a:t>CONCLUTION</a:t>
            </a:r>
          </a:p>
        </p:txBody>
      </p:sp>
      <p:sp>
        <p:nvSpPr>
          <p:cNvPr id="190" name="In conclusion, the Escape Equation represents an innovative approach to enhancing math skills through interactive gameplay. By prioritising simplicity and accessibility in UI/UX design, the game ensures that users of all ages can enjoy and benefit from t"/>
          <p:cNvSpPr txBox="1"/>
          <p:nvPr>
            <p:ph type="body" idx="1"/>
          </p:nvPr>
        </p:nvSpPr>
        <p:spPr>
          <a:xfrm>
            <a:off x="1206500" y="2806389"/>
            <a:ext cx="21971001" cy="9698127"/>
          </a:xfrm>
          <a:prstGeom prst="rect">
            <a:avLst/>
          </a:prstGeom>
        </p:spPr>
        <p:txBody>
          <a:bodyPr/>
          <a:lstStyle>
            <a:lvl1pPr marL="452627" indent="-452627" defTabSz="352044">
              <a:spcBef>
                <a:spcPts val="4600"/>
              </a:spcBef>
              <a:defRPr sz="4752"/>
            </a:lvl1pPr>
          </a:lstStyle>
          <a:p>
            <a:pPr/>
            <a:r>
              <a:t>In conclusion, the Escape Equation represents an innovative approach to enhancing math skills through interactive gameplay. By prioritising simplicity and accessibility in UI/UX design, the game ensures that users of all ages can enjoy and benefit from the experience. The incorporation of features such as random math questions, timed gameplay, score tracking, and an inbuilt leaderboard adds excitement and motivation for players to engage in continuous learning and improvement. With its seamless session management and database integration, the game offers a personalized and rewarding experience for users, fostering a sense of achievement and friendly competition. Overall, the Rapid-Fire Maths Game serves as an effective tool for making math education engaging, fun, and accessible to a wide audience.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6_DynamicWavesLight">
  <a:themeElements>
    <a:clrScheme name="36_DynamicWavesLight">
      <a:dk1>
        <a:srgbClr val="53585F"/>
      </a:dk1>
      <a:lt1>
        <a:srgbClr val="5F3E0C"/>
      </a:lt1>
      <a:dk2>
        <a:srgbClr val="53585F"/>
      </a:dk2>
      <a:lt2>
        <a:srgbClr val="D5D5D5"/>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Produkt Extralight"/>
        <a:ea typeface="Produkt Extralight"/>
        <a:cs typeface="Produkt Extralight"/>
      </a:majorFont>
      <a:minorFont>
        <a:latin typeface="Produkt Extralight"/>
        <a:ea typeface="Produkt Extralight"/>
        <a:cs typeface="Produkt Extralight"/>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9155"/>
            <a:lumOff val="-32673"/>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atOff val="-9155"/>
              <a:lumOff val="-32673"/>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6_DynamicWavesLight">
  <a:themeElements>
    <a:clrScheme name="36_DynamicWavesLight">
      <a:dk1>
        <a:srgbClr val="000000"/>
      </a:dk1>
      <a:lt1>
        <a:srgbClr val="FFFFFF"/>
      </a:lt1>
      <a:dk2>
        <a:srgbClr val="53585F"/>
      </a:dk2>
      <a:lt2>
        <a:srgbClr val="D5D5D5"/>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Produkt Extralight"/>
        <a:ea typeface="Produkt Extralight"/>
        <a:cs typeface="Produkt Extralight"/>
      </a:majorFont>
      <a:minorFont>
        <a:latin typeface="Produkt Extralight"/>
        <a:ea typeface="Produkt Extralight"/>
        <a:cs typeface="Produkt Extralight"/>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9155"/>
            <a:lumOff val="-32673"/>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atOff val="-9155"/>
              <a:lumOff val="-32673"/>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